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67" r:id="rId2"/>
    <p:sldId id="256" r:id="rId3"/>
    <p:sldId id="259" r:id="rId4"/>
    <p:sldId id="258" r:id="rId5"/>
    <p:sldId id="257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88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9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D809-0B11-124D-B5DB-CEF2A03D874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76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0F894-F652-7C44-9144-5312FE00A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BF3F2-D4DD-8E4B-AF55-587324D02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87AEF1-8DDE-7B4E-8B3D-FABEC980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6655" y="-261257"/>
            <a:ext cx="12721317" cy="7137918"/>
          </a:xfrm>
          <a:prstGeom prst="rect">
            <a:avLst/>
          </a:prstGeom>
        </p:spPr>
      </p:pic>
      <p:pic>
        <p:nvPicPr>
          <p:cNvPr id="5" name="図 4" descr="人, ネクタイ, 衣類, 男 が含まれている画像&#10;&#10;自動的に生成された説明">
            <a:extLst>
              <a:ext uri="{FF2B5EF4-FFF2-40B4-BE49-F238E27FC236}">
                <a16:creationId xmlns:a16="http://schemas.microsoft.com/office/drawing/2014/main" id="{45B56676-B89D-F94A-A6B2-7E252B26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6" y="1110419"/>
            <a:ext cx="1770511" cy="17455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6584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屈折矢印 5">
            <a:extLst>
              <a:ext uri="{FF2B5EF4-FFF2-40B4-BE49-F238E27FC236}">
                <a16:creationId xmlns:a16="http://schemas.microsoft.com/office/drawing/2014/main" id="{77E767F8-DFB5-FE43-A3D7-32A199C22C30}"/>
              </a:ext>
            </a:extLst>
          </p:cNvPr>
          <p:cNvSpPr/>
          <p:nvPr/>
        </p:nvSpPr>
        <p:spPr>
          <a:xfrm rot="5400000">
            <a:off x="4143501" y="3019341"/>
            <a:ext cx="1176656" cy="1240553"/>
          </a:xfrm>
          <a:prstGeom prst="bentUpArrow">
            <a:avLst>
              <a:gd name="adj1" fmla="val 28367"/>
              <a:gd name="adj2" fmla="val 26122"/>
              <a:gd name="adj3" fmla="val 3173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8B7649-ADA8-CF45-90C6-19C0CB2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メロディーを ならす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7B25E-9A2E-1A40-B7B0-C178577D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すきな おと（音）を ならす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くりっくすると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けんばんがでてくる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ワニくりクリップと スピーカの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かわりにシミュレータをつかう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A789A8-3B4E-8744-AFAD-3790A251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919" l="8608" r="89976">
                        <a14:foregroundMark x1="8608" y1="23790" x2="8608" y2="237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6520" y="2214880"/>
            <a:ext cx="5384800" cy="157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A1160FC-3C2C-4848-BB2C-33FCDB1B7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0" r="4243" b="12671"/>
          <a:stretch/>
        </p:blipFill>
        <p:spPr>
          <a:xfrm>
            <a:off x="5500373" y="3051289"/>
            <a:ext cx="3872857" cy="1653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ECAB4-63B2-1042-B82B-EE5EF14D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203" y="4846604"/>
            <a:ext cx="2065906" cy="32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A0D97-AC3F-964F-A21D-D902CC5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25F28A6-BA98-4749-9104-4B66E2D8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1452894"/>
            <a:ext cx="7505424" cy="5039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868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52</Words>
  <Application>Microsoft Macintosh PowerPoint</Application>
  <PresentationFormat>A4 210 x 297 mm</PresentationFormat>
  <Paragraphs>16</Paragraphs>
  <Slides>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Hiragino Kaku Gothic StdN W8</vt:lpstr>
      <vt:lpstr>游ゴシック</vt:lpstr>
      <vt:lpstr>Arial</vt:lpstr>
      <vt:lpstr>Calibri</vt:lpstr>
      <vt:lpstr>Office テーマ</vt:lpstr>
      <vt:lpstr>PowerPoint プレゼンテーション</vt:lpstr>
      <vt:lpstr>micro:bit 教材データ</vt:lpstr>
      <vt:lpstr>メロディーを ならす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45</cp:revision>
  <cp:lastPrinted>2020-02-18T22:51:31Z</cp:lastPrinted>
  <dcterms:created xsi:type="dcterms:W3CDTF">2020-02-05T11:40:06Z</dcterms:created>
  <dcterms:modified xsi:type="dcterms:W3CDTF">2020-02-22T01:01:46Z</dcterms:modified>
</cp:coreProperties>
</file>